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8" r:id="rId3"/>
    <p:sldId id="260" r:id="rId4"/>
    <p:sldId id="261" r:id="rId5"/>
    <p:sldId id="262" r:id="rId6"/>
    <p:sldId id="264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>
        <p:scale>
          <a:sx n="90" d="100"/>
          <a:sy n="90" d="100"/>
        </p:scale>
        <p:origin x="6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EF55D2-1964-4C35-A597-DF5E27494B69}" type="datetimeFigureOut">
              <a:rPr lang="en-CA" smtClean="0"/>
              <a:t>06/02/2017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D67EF-2514-43B9-B1DC-005C5BA1630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21296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B58F7-24AF-4369-8C3E-D0FE4FF5A888}" type="datetimeFigureOut">
              <a:rPr lang="en-CA" smtClean="0"/>
              <a:t>06/02/2017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C91DB-5BCD-4D2E-92C4-771E372982B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013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B58F7-24AF-4369-8C3E-D0FE4FF5A888}" type="datetimeFigureOut">
              <a:rPr lang="en-CA" smtClean="0"/>
              <a:t>06/02/2017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C91DB-5BCD-4D2E-92C4-771E372982B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49391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B58F7-24AF-4369-8C3E-D0FE4FF5A888}" type="datetimeFigureOut">
              <a:rPr lang="en-CA" smtClean="0"/>
              <a:t>06/02/2017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C91DB-5BCD-4D2E-92C4-771E372982B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09946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B58F7-24AF-4369-8C3E-D0FE4FF5A888}" type="datetimeFigureOut">
              <a:rPr lang="en-CA" smtClean="0"/>
              <a:t>06/02/2017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C91DB-5BCD-4D2E-92C4-771E372982B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0079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B58F7-24AF-4369-8C3E-D0FE4FF5A888}" type="datetimeFigureOut">
              <a:rPr lang="en-CA" smtClean="0"/>
              <a:t>06/02/2017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C91DB-5BCD-4D2E-92C4-771E372982B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66922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B58F7-24AF-4369-8C3E-D0FE4FF5A888}" type="datetimeFigureOut">
              <a:rPr lang="en-CA" smtClean="0"/>
              <a:t>06/02/2017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C91DB-5BCD-4D2E-92C4-771E372982B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5424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B58F7-24AF-4369-8C3E-D0FE4FF5A888}" type="datetimeFigureOut">
              <a:rPr lang="en-CA" smtClean="0"/>
              <a:t>06/02/2017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C91DB-5BCD-4D2E-92C4-771E372982B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38491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B58F7-24AF-4369-8C3E-D0FE4FF5A888}" type="datetimeFigureOut">
              <a:rPr lang="en-CA" smtClean="0"/>
              <a:t>06/02/2017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C91DB-5BCD-4D2E-92C4-771E372982B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375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B58F7-24AF-4369-8C3E-D0FE4FF5A888}" type="datetimeFigureOut">
              <a:rPr lang="en-CA" smtClean="0"/>
              <a:t>06/02/2017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C91DB-5BCD-4D2E-92C4-771E372982B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7469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B58F7-24AF-4369-8C3E-D0FE4FF5A888}" type="datetimeFigureOut">
              <a:rPr lang="en-CA" smtClean="0"/>
              <a:t>06/02/2017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C91DB-5BCD-4D2E-92C4-771E372982B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99256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B58F7-24AF-4369-8C3E-D0FE4FF5A888}" type="datetimeFigureOut">
              <a:rPr lang="en-CA" smtClean="0"/>
              <a:t>06/02/2017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C91DB-5BCD-4D2E-92C4-771E372982B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1445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B58F7-24AF-4369-8C3E-D0FE4FF5A888}" type="datetimeFigureOut">
              <a:rPr lang="en-CA" smtClean="0"/>
              <a:t>06/02/2017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C91DB-5BCD-4D2E-92C4-771E372982B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2598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Ions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February 2017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123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Atoms</a:t>
            </a:r>
            <a:r>
              <a:rPr lang="en-CA" dirty="0" smtClean="0"/>
              <a:t>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Are neutral because the number of protons = the number of ______</a:t>
            </a:r>
          </a:p>
          <a:p>
            <a:pPr marL="0" indent="0">
              <a:buNone/>
            </a:pP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That is, the positives (+) = the negatives (-)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0671" y="1313293"/>
            <a:ext cx="5144088" cy="4468382"/>
          </a:xfrm>
        </p:spPr>
      </p:pic>
    </p:spTree>
    <p:extLst>
      <p:ext uri="{BB962C8B-B14F-4D97-AF65-F5344CB8AC3E}">
        <p14:creationId xmlns:p14="http://schemas.microsoft.com/office/powerpoint/2010/main" val="2667163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What happens if an atom gains an electron?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It becomes a _____ ion.</a:t>
            </a:r>
          </a:p>
          <a:p>
            <a:pPr marL="0" indent="0">
              <a:buNone/>
            </a:pP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endParaRPr lang="en-CA" dirty="0" smtClean="0">
              <a:solidFill>
                <a:srgbClr val="00206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_________ gain electrons.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1289" y="2019300"/>
            <a:ext cx="4517731" cy="3924300"/>
          </a:xfrm>
        </p:spPr>
      </p:pic>
    </p:spTree>
    <p:extLst>
      <p:ext uri="{BB962C8B-B14F-4D97-AF65-F5344CB8AC3E}">
        <p14:creationId xmlns:p14="http://schemas.microsoft.com/office/powerpoint/2010/main" val="3417766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What happens if an atom loses an electron?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It becomes a _____ ion.</a:t>
            </a:r>
          </a:p>
          <a:p>
            <a:pPr marL="0" indent="0">
              <a:buNone/>
            </a:pP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endParaRPr lang="en-CA" dirty="0" smtClean="0">
              <a:solidFill>
                <a:srgbClr val="00206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_______ lose electrons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2182433"/>
            <a:ext cx="6264704" cy="3323017"/>
          </a:xfrm>
        </p:spPr>
      </p:pic>
    </p:spTree>
    <p:extLst>
      <p:ext uri="{BB962C8B-B14F-4D97-AF65-F5344CB8AC3E}">
        <p14:creationId xmlns:p14="http://schemas.microsoft.com/office/powerpoint/2010/main" val="4019451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92100"/>
          </a:xfrm>
        </p:spPr>
        <p:txBody>
          <a:bodyPr>
            <a:normAutofit fontScale="90000"/>
          </a:bodyPr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14450"/>
            <a:ext cx="3248025" cy="48625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Metal atoms _____ electrons until they look like a noble gas.</a:t>
            </a:r>
          </a:p>
          <a:p>
            <a:pPr marL="0" indent="0">
              <a:buNone/>
            </a:pP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endParaRPr lang="en-CA" dirty="0" smtClean="0">
              <a:solidFill>
                <a:srgbClr val="00206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Non-metals ____ electrons until they look like a noble gas.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sz="800" dirty="0" smtClean="0"/>
              <a:t>Be        Al</a:t>
            </a:r>
          </a:p>
          <a:p>
            <a:pPr marL="0" indent="0">
              <a:buNone/>
            </a:pPr>
            <a:r>
              <a:rPr lang="en-CA" sz="800" dirty="0" smtClean="0"/>
              <a:t>O         P</a:t>
            </a:r>
            <a:endParaRPr lang="en-CA" sz="8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968" y="738189"/>
            <a:ext cx="6859706" cy="4264836"/>
          </a:xfrm>
        </p:spPr>
      </p:pic>
    </p:spTree>
    <p:extLst>
      <p:ext uri="{BB962C8B-B14F-4D97-AF65-F5344CB8AC3E}">
        <p14:creationId xmlns:p14="http://schemas.microsoft.com/office/powerpoint/2010/main" val="3198441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07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854075"/>
          </a:xfrm>
        </p:spPr>
        <p:txBody>
          <a:bodyPr>
            <a:normAutofit fontScale="90000"/>
          </a:bodyPr>
          <a:lstStyle/>
          <a:p>
            <a:pPr algn="ctr"/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Symbols of Ions</a:t>
            </a:r>
            <a:r>
              <a:rPr lang="en-CA" dirty="0" smtClean="0"/>
              <a:t/>
            </a:r>
            <a:br>
              <a:rPr lang="en-CA" dirty="0" smtClean="0"/>
            </a:b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143000"/>
            <a:ext cx="5157787" cy="854075"/>
          </a:xfrm>
        </p:spPr>
        <p:txBody>
          <a:bodyPr>
            <a:normAutofit/>
          </a:bodyPr>
          <a:lstStyle/>
          <a:p>
            <a:pPr algn="ctr"/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Metals</a:t>
            </a:r>
            <a:endParaRPr lang="en-CA" sz="4000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997075"/>
            <a:ext cx="5157787" cy="4192588"/>
          </a:xfrm>
        </p:spPr>
        <p:txBody>
          <a:bodyPr/>
          <a:lstStyle/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For every electron that a metal loses it gains a _____ charge</a:t>
            </a:r>
          </a:p>
          <a:p>
            <a:pPr marL="0" indent="0">
              <a:buNone/>
            </a:pP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Lithium loses 1 electron and becomes Li</a:t>
            </a:r>
            <a:r>
              <a:rPr lang="en-CA" baseline="30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+</a:t>
            </a:r>
            <a:endParaRPr lang="en-CA" baseline="-25000" dirty="0" smtClean="0">
              <a:solidFill>
                <a:srgbClr val="00206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endParaRPr lang="en-CA" baseline="-25000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Magnesium loses 2 electrons and becomes Mg</a:t>
            </a:r>
            <a:r>
              <a:rPr lang="en-CA" baseline="30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2+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143000"/>
            <a:ext cx="5183188" cy="854075"/>
          </a:xfrm>
        </p:spPr>
        <p:txBody>
          <a:bodyPr>
            <a:normAutofit/>
          </a:bodyPr>
          <a:lstStyle/>
          <a:p>
            <a:pPr algn="ctr"/>
            <a:r>
              <a:rPr lang="en-CA" sz="4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Non-metals</a:t>
            </a:r>
            <a:endParaRPr lang="en-CA" sz="4000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1997075"/>
            <a:ext cx="5623560" cy="4192588"/>
          </a:xfrm>
        </p:spPr>
        <p:txBody>
          <a:bodyPr/>
          <a:lstStyle/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For every electron that a non-metal gains it gains a _____ charge</a:t>
            </a:r>
          </a:p>
          <a:p>
            <a:pPr marL="0" indent="0">
              <a:buNone/>
            </a:pPr>
            <a:endParaRPr lang="en-CA" dirty="0" smtClean="0">
              <a:solidFill>
                <a:srgbClr val="00206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F gains 1 electron and becomes F</a:t>
            </a:r>
            <a:r>
              <a:rPr lang="en-CA" baseline="30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-</a:t>
            </a:r>
          </a:p>
          <a:p>
            <a:pPr marL="0" indent="0">
              <a:buNone/>
            </a:pPr>
            <a:endParaRPr lang="en-CA" baseline="30000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endParaRPr lang="en-CA" baseline="30000" dirty="0" smtClean="0">
              <a:solidFill>
                <a:srgbClr val="00206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Nitrogen gains 3 electrons and becomes N</a:t>
            </a:r>
            <a:r>
              <a:rPr lang="en-CA" baseline="30000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3-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617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149</Words>
  <Application>Microsoft Office PowerPoint</Application>
  <PresentationFormat>Widescreen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Adobe Caslon Pro Bold</vt:lpstr>
      <vt:lpstr>Arial</vt:lpstr>
      <vt:lpstr>Calibri</vt:lpstr>
      <vt:lpstr>Calibri Light</vt:lpstr>
      <vt:lpstr>Office Theme</vt:lpstr>
      <vt:lpstr>Ions</vt:lpstr>
      <vt:lpstr>Atoms </vt:lpstr>
      <vt:lpstr>What happens if an atom gains an electron?</vt:lpstr>
      <vt:lpstr>What happens if an atom loses an electron?</vt:lpstr>
      <vt:lpstr>PowerPoint Presentation</vt:lpstr>
      <vt:lpstr>PowerPoint Presentation</vt:lpstr>
      <vt:lpstr>Symbols of Ions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Ions</dc:title>
  <dc:creator>Darlene is Beautiful</dc:creator>
  <cp:lastModifiedBy>Darlene is Beautiful</cp:lastModifiedBy>
  <cp:revision>16</cp:revision>
  <dcterms:created xsi:type="dcterms:W3CDTF">2017-02-07T00:44:49Z</dcterms:created>
  <dcterms:modified xsi:type="dcterms:W3CDTF">2017-02-07T01:55:53Z</dcterms:modified>
</cp:coreProperties>
</file>