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3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3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08962-529A-46E2-B4E5-D9DC7B827E58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F9084-B8C9-41B3-8F51-72B08135D15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45670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F346-A24F-494D-AEE3-700ECCF478E8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5E6E-3120-4FB2-A670-02EF44A729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9300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F346-A24F-494D-AEE3-700ECCF478E8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5E6E-3120-4FB2-A670-02EF44A729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8028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F346-A24F-494D-AEE3-700ECCF478E8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5E6E-3120-4FB2-A670-02EF44A729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3652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F346-A24F-494D-AEE3-700ECCF478E8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5E6E-3120-4FB2-A670-02EF44A729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2295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F346-A24F-494D-AEE3-700ECCF478E8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5E6E-3120-4FB2-A670-02EF44A729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00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F346-A24F-494D-AEE3-700ECCF478E8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5E6E-3120-4FB2-A670-02EF44A729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0666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F346-A24F-494D-AEE3-700ECCF478E8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5E6E-3120-4FB2-A670-02EF44A729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6501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F346-A24F-494D-AEE3-700ECCF478E8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5E6E-3120-4FB2-A670-02EF44A729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880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F346-A24F-494D-AEE3-700ECCF478E8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5E6E-3120-4FB2-A670-02EF44A729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3370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F346-A24F-494D-AEE3-700ECCF478E8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5E6E-3120-4FB2-A670-02EF44A729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4085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F346-A24F-494D-AEE3-700ECCF478E8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5E6E-3120-4FB2-A670-02EF44A729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0793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EF346-A24F-494D-AEE3-700ECCF478E8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25E6E-3120-4FB2-A670-02EF44A729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346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latin typeface="Cooper Black" panose="0208090404030B020404" pitchFamily="18" charset="0"/>
              </a:rPr>
              <a:t>Titration Curves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December 2015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6304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201"/>
            <a:ext cx="10515600" cy="1114424"/>
          </a:xfrm>
        </p:spPr>
        <p:txBody>
          <a:bodyPr/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Strong Acid and Strong </a:t>
            </a:r>
            <a:r>
              <a:rPr lang="en-CA" dirty="0">
                <a:latin typeface="Cooper Black" panose="0208090404030B020404" pitchFamily="18" charset="0"/>
              </a:rPr>
              <a:t>B</a:t>
            </a:r>
            <a:r>
              <a:rPr lang="en-CA" dirty="0" smtClean="0">
                <a:latin typeface="Cooper Black" panose="0208090404030B020404" pitchFamily="18" charset="0"/>
              </a:rPr>
              <a:t>ase</a:t>
            </a:r>
            <a:endParaRPr lang="en-CA" dirty="0">
              <a:latin typeface="Cooper Black" panose="0208090404030B0204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225" y="1065213"/>
            <a:ext cx="7203016" cy="5402262"/>
          </a:xfrm>
        </p:spPr>
      </p:pic>
    </p:spTree>
    <p:extLst>
      <p:ext uri="{BB962C8B-B14F-4D97-AF65-F5344CB8AC3E}">
        <p14:creationId xmlns:p14="http://schemas.microsoft.com/office/powerpoint/2010/main" val="331142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Acid Base Indicators</a:t>
            </a:r>
            <a:endParaRPr lang="en-CA" dirty="0">
              <a:latin typeface="Cooper Black" panose="0208090404030B0204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779" y="2628900"/>
            <a:ext cx="11124096" cy="2638557"/>
          </a:xfrm>
        </p:spPr>
      </p:pic>
    </p:spTree>
    <p:extLst>
      <p:ext uri="{BB962C8B-B14F-4D97-AF65-F5344CB8AC3E}">
        <p14:creationId xmlns:p14="http://schemas.microsoft.com/office/powerpoint/2010/main" val="273487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4776"/>
            <a:ext cx="10515600" cy="1066800"/>
          </a:xfrm>
        </p:spPr>
        <p:txBody>
          <a:bodyPr/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Weak Acid and Strong </a:t>
            </a:r>
            <a:r>
              <a:rPr lang="en-CA" dirty="0">
                <a:latin typeface="Cooper Black" panose="0208090404030B020404" pitchFamily="18" charset="0"/>
              </a:rPr>
              <a:t>B</a:t>
            </a:r>
            <a:r>
              <a:rPr lang="en-CA" dirty="0" smtClean="0">
                <a:latin typeface="Cooper Black" panose="0208090404030B020404" pitchFamily="18" charset="0"/>
              </a:rPr>
              <a:t>ase</a:t>
            </a:r>
            <a:endParaRPr lang="en-CA" dirty="0">
              <a:latin typeface="Cooper Black" panose="0208090404030B0204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700" y="1058069"/>
            <a:ext cx="7334250" cy="5500688"/>
          </a:xfrm>
        </p:spPr>
      </p:pic>
    </p:spTree>
    <p:extLst>
      <p:ext uri="{BB962C8B-B14F-4D97-AF65-F5344CB8AC3E}">
        <p14:creationId xmlns:p14="http://schemas.microsoft.com/office/powerpoint/2010/main" val="289634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201"/>
            <a:ext cx="10515600" cy="1152524"/>
          </a:xfrm>
        </p:spPr>
        <p:txBody>
          <a:bodyPr/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Weak Base and Strong </a:t>
            </a:r>
            <a:r>
              <a:rPr lang="en-CA" dirty="0">
                <a:latin typeface="Cooper Black" panose="0208090404030B020404" pitchFamily="18" charset="0"/>
              </a:rPr>
              <a:t>A</a:t>
            </a:r>
            <a:r>
              <a:rPr lang="en-CA" dirty="0" smtClean="0">
                <a:latin typeface="Cooper Black" panose="0208090404030B020404" pitchFamily="18" charset="0"/>
              </a:rPr>
              <a:t>cid</a:t>
            </a:r>
            <a:endParaRPr lang="en-CA" dirty="0">
              <a:latin typeface="Cooper Black" panose="0208090404030B0204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625" y="1016794"/>
            <a:ext cx="4114799" cy="5486400"/>
          </a:xfrm>
        </p:spPr>
      </p:pic>
    </p:spTree>
    <p:extLst>
      <p:ext uri="{BB962C8B-B14F-4D97-AF65-F5344CB8AC3E}">
        <p14:creationId xmlns:p14="http://schemas.microsoft.com/office/powerpoint/2010/main" val="220483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4775"/>
            <a:ext cx="10515600" cy="1171575"/>
          </a:xfrm>
        </p:spPr>
        <p:txBody>
          <a:bodyPr/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Weak Acid and Weak </a:t>
            </a:r>
            <a:r>
              <a:rPr lang="en-CA" dirty="0">
                <a:latin typeface="Cooper Black" panose="0208090404030B020404" pitchFamily="18" charset="0"/>
              </a:rPr>
              <a:t>B</a:t>
            </a:r>
            <a:r>
              <a:rPr lang="en-CA" dirty="0" smtClean="0">
                <a:latin typeface="Cooper Black" panose="0208090404030B020404" pitchFamily="18" charset="0"/>
              </a:rPr>
              <a:t>ase</a:t>
            </a:r>
            <a:endParaRPr lang="en-CA" dirty="0">
              <a:latin typeface="Cooper Black" panose="0208090404030B0204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75" y="1080527"/>
            <a:ext cx="5572125" cy="5322893"/>
          </a:xfrm>
        </p:spPr>
      </p:pic>
    </p:spTree>
    <p:extLst>
      <p:ext uri="{BB962C8B-B14F-4D97-AF65-F5344CB8AC3E}">
        <p14:creationId xmlns:p14="http://schemas.microsoft.com/office/powerpoint/2010/main" val="188154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38249"/>
          </a:xfrm>
        </p:spPr>
        <p:txBody>
          <a:bodyPr/>
          <a:lstStyle/>
          <a:p>
            <a:pPr algn="ctr"/>
            <a:r>
              <a:rPr lang="en-CA" dirty="0" err="1" smtClean="0">
                <a:latin typeface="Cooper Black" panose="0208090404030B020404" pitchFamily="18" charset="0"/>
              </a:rPr>
              <a:t>Polyprotic</a:t>
            </a:r>
            <a:r>
              <a:rPr lang="en-CA" dirty="0" smtClean="0">
                <a:latin typeface="Cooper Black" panose="0208090404030B020404" pitchFamily="18" charset="0"/>
              </a:rPr>
              <a:t> Acid and Strong </a:t>
            </a:r>
            <a:r>
              <a:rPr lang="en-CA" dirty="0">
                <a:latin typeface="Cooper Black" panose="0208090404030B020404" pitchFamily="18" charset="0"/>
              </a:rPr>
              <a:t>B</a:t>
            </a:r>
            <a:r>
              <a:rPr lang="en-CA" dirty="0" smtClean="0">
                <a:latin typeface="Cooper Black" panose="0208090404030B020404" pitchFamily="18" charset="0"/>
              </a:rPr>
              <a:t>ase</a:t>
            </a:r>
            <a:endParaRPr lang="en-CA" dirty="0">
              <a:latin typeface="Cooper Black" panose="0208090404030B020404" pitchFamily="18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225" y="1076462"/>
            <a:ext cx="7143750" cy="5337285"/>
          </a:xfrm>
        </p:spPr>
      </p:pic>
    </p:spTree>
    <p:extLst>
      <p:ext uri="{BB962C8B-B14F-4D97-AF65-F5344CB8AC3E}">
        <p14:creationId xmlns:p14="http://schemas.microsoft.com/office/powerpoint/2010/main" val="186707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5251"/>
            <a:ext cx="10515600" cy="1190624"/>
          </a:xfrm>
        </p:spPr>
        <p:txBody>
          <a:bodyPr/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Oxalic acid and sodium hydroxide</a:t>
            </a:r>
            <a:endParaRPr lang="en-CA" dirty="0">
              <a:latin typeface="Cooper Black" panose="0208090404030B0204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350" y="1102148"/>
            <a:ext cx="5524500" cy="5495114"/>
          </a:xfrm>
        </p:spPr>
      </p:pic>
    </p:spTree>
    <p:extLst>
      <p:ext uri="{BB962C8B-B14F-4D97-AF65-F5344CB8AC3E}">
        <p14:creationId xmlns:p14="http://schemas.microsoft.com/office/powerpoint/2010/main" val="86339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37</Words>
  <Application>Microsoft Office PowerPoint</Application>
  <PresentationFormat>Widescreen</PresentationFormat>
  <Paragraphs>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Cooper Black</vt:lpstr>
      <vt:lpstr>Office Theme</vt:lpstr>
      <vt:lpstr>Titration Curves</vt:lpstr>
      <vt:lpstr>Strong Acid and Strong Base</vt:lpstr>
      <vt:lpstr>Acid Base Indicators</vt:lpstr>
      <vt:lpstr>Weak Acid and Strong Base</vt:lpstr>
      <vt:lpstr>Weak Base and Strong Acid</vt:lpstr>
      <vt:lpstr>Weak Acid and Weak Base</vt:lpstr>
      <vt:lpstr>Polyprotic Acid and Strong Base</vt:lpstr>
      <vt:lpstr>Oxalic acid and sodium hydroxide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Titration Curves</dc:title>
  <dc:creator>Darlene is Beautiful</dc:creator>
  <cp:lastModifiedBy>Ken Wall</cp:lastModifiedBy>
  <cp:revision>12</cp:revision>
  <dcterms:created xsi:type="dcterms:W3CDTF">2014-12-02T00:19:02Z</dcterms:created>
  <dcterms:modified xsi:type="dcterms:W3CDTF">2016-09-02T21:38:34Z</dcterms:modified>
</cp:coreProperties>
</file>