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4" r:id="rId7"/>
    <p:sldId id="265" r:id="rId8"/>
    <p:sldId id="267" r:id="rId9"/>
    <p:sldId id="269" r:id="rId10"/>
    <p:sldId id="270" r:id="rId11"/>
    <p:sldId id="271" r:id="rId12"/>
    <p:sldId id="272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4555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098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189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54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037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3675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461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8576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291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503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0920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0B72A-4C54-4424-84D4-C80A8D92087D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A1BAF-CB37-49F7-AD5C-64D59D6D1E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9373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latin typeface="Arial Rounded MT Bold" panose="020F0704030504030204" pitchFamily="34" charset="0"/>
              </a:rPr>
              <a:t>Shapes of Molecules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December 2014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2640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rial Rounded MT Bold" panose="020F0704030504030204" pitchFamily="34" charset="0"/>
              </a:rPr>
              <a:t>Linear: AX</a:t>
            </a:r>
            <a:r>
              <a:rPr lang="en-CA" baseline="-25000" dirty="0" smtClean="0">
                <a:latin typeface="Arial Rounded MT Bold" panose="020F0704030504030204" pitchFamily="34" charset="0"/>
              </a:rPr>
              <a:t>2</a:t>
            </a:r>
            <a:r>
              <a:rPr lang="en-CA" dirty="0" smtClean="0">
                <a:latin typeface="Arial Rounded MT Bold" panose="020F0704030504030204" pitchFamily="34" charset="0"/>
              </a:rPr>
              <a:t> – 3 lone pairs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6550" y="1938179"/>
            <a:ext cx="1358900" cy="3533140"/>
          </a:xfrm>
        </p:spPr>
      </p:pic>
    </p:spTree>
    <p:extLst>
      <p:ext uri="{BB962C8B-B14F-4D97-AF65-F5344CB8AC3E}">
        <p14:creationId xmlns:p14="http://schemas.microsoft.com/office/powerpoint/2010/main" val="275076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rial Rounded MT Bold" panose="020F0704030504030204" pitchFamily="34" charset="0"/>
              </a:rPr>
              <a:t>Octahedron: AX</a:t>
            </a:r>
            <a:r>
              <a:rPr lang="en-CA" baseline="-25000" dirty="0" smtClean="0">
                <a:latin typeface="Arial Rounded MT Bold" panose="020F0704030504030204" pitchFamily="34" charset="0"/>
              </a:rPr>
              <a:t>6 </a:t>
            </a:r>
            <a:r>
              <a:rPr lang="en-CA" dirty="0" smtClean="0">
                <a:latin typeface="Arial Rounded MT Bold" panose="020F0704030504030204" pitchFamily="34" charset="0"/>
              </a:rPr>
              <a:t>- no lone pairs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25" y="2223294"/>
            <a:ext cx="2571750" cy="2428875"/>
          </a:xfrm>
        </p:spPr>
      </p:pic>
    </p:spTree>
    <p:extLst>
      <p:ext uri="{BB962C8B-B14F-4D97-AF65-F5344CB8AC3E}">
        <p14:creationId xmlns:p14="http://schemas.microsoft.com/office/powerpoint/2010/main" val="209235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rial Rounded MT Bold" panose="020F0704030504030204" pitchFamily="34" charset="0"/>
              </a:rPr>
              <a:t>Square Pyramid: AX</a:t>
            </a:r>
            <a:r>
              <a:rPr lang="en-CA" baseline="-25000" dirty="0" smtClean="0">
                <a:latin typeface="Arial Rounded MT Bold" panose="020F0704030504030204" pitchFamily="34" charset="0"/>
              </a:rPr>
              <a:t>5</a:t>
            </a:r>
            <a:r>
              <a:rPr lang="en-CA" dirty="0" smtClean="0">
                <a:latin typeface="Arial Rounded MT Bold" panose="020F0704030504030204" pitchFamily="34" charset="0"/>
              </a:rPr>
              <a:t> – 1 lone pair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100" y="2414210"/>
            <a:ext cx="2974975" cy="2145884"/>
          </a:xfrm>
        </p:spPr>
      </p:pic>
    </p:spTree>
    <p:extLst>
      <p:ext uri="{BB962C8B-B14F-4D97-AF65-F5344CB8AC3E}">
        <p14:creationId xmlns:p14="http://schemas.microsoft.com/office/powerpoint/2010/main" val="109195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rial Rounded MT Bold" panose="020F0704030504030204" pitchFamily="34" charset="0"/>
              </a:rPr>
              <a:t>Square Planar: AX</a:t>
            </a:r>
            <a:r>
              <a:rPr lang="en-CA" baseline="-25000" dirty="0" smtClean="0">
                <a:latin typeface="Arial Rounded MT Bold" panose="020F0704030504030204" pitchFamily="34" charset="0"/>
              </a:rPr>
              <a:t>4</a:t>
            </a:r>
            <a:r>
              <a:rPr lang="en-CA" dirty="0" smtClean="0">
                <a:latin typeface="Arial Rounded MT Bold" panose="020F0704030504030204" pitchFamily="34" charset="0"/>
              </a:rPr>
              <a:t> – 2 lone pairs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717" y="2495550"/>
            <a:ext cx="3547233" cy="1889919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47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rial Rounded MT Bold" panose="020F0704030504030204" pitchFamily="34" charset="0"/>
              </a:rPr>
              <a:t>Linear: AX or AX</a:t>
            </a:r>
            <a:r>
              <a:rPr lang="en-CA" baseline="-25000" dirty="0" smtClean="0">
                <a:latin typeface="Arial Rounded MT Bold" panose="020F0704030504030204" pitchFamily="34" charset="0"/>
              </a:rPr>
              <a:t>2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CA" dirty="0" smtClean="0"/>
              <a:t>AX: No lone pairs</a:t>
            </a:r>
            <a:endParaRPr lang="en-CA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711" y="3147861"/>
            <a:ext cx="3404020" cy="1454944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CA" dirty="0" smtClean="0"/>
              <a:t>AX</a:t>
            </a:r>
            <a:r>
              <a:rPr lang="en-CA" baseline="-25000" dirty="0" smtClean="0"/>
              <a:t>2</a:t>
            </a:r>
            <a:r>
              <a:rPr lang="en-CA" dirty="0" smtClean="0"/>
              <a:t>: No lone pairs</a:t>
            </a:r>
            <a:endParaRPr lang="en-CA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633" y="3006726"/>
            <a:ext cx="4516755" cy="1737214"/>
          </a:xfrm>
        </p:spPr>
      </p:pic>
    </p:spTree>
    <p:extLst>
      <p:ext uri="{BB962C8B-B14F-4D97-AF65-F5344CB8AC3E}">
        <p14:creationId xmlns:p14="http://schemas.microsoft.com/office/powerpoint/2010/main" val="211808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rial Rounded MT Bold" panose="020F0704030504030204" pitchFamily="34" charset="0"/>
              </a:rPr>
              <a:t>Trigonal Planar: AX</a:t>
            </a:r>
            <a:r>
              <a:rPr lang="en-CA" baseline="-25000" dirty="0" smtClean="0">
                <a:latin typeface="Arial Rounded MT Bold" panose="020F0704030504030204" pitchFamily="34" charset="0"/>
              </a:rPr>
              <a:t>3 </a:t>
            </a:r>
            <a:r>
              <a:rPr lang="en-CA" dirty="0" smtClean="0">
                <a:latin typeface="Arial Rounded MT Bold" panose="020F0704030504030204" pitchFamily="34" charset="0"/>
              </a:rPr>
              <a:t>-no lone pairs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625" y="2622694"/>
            <a:ext cx="3145491" cy="2025505"/>
          </a:xfrm>
        </p:spPr>
      </p:pic>
    </p:spTree>
    <p:extLst>
      <p:ext uri="{BB962C8B-B14F-4D97-AF65-F5344CB8AC3E}">
        <p14:creationId xmlns:p14="http://schemas.microsoft.com/office/powerpoint/2010/main" val="265169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rial Rounded MT Bold" panose="020F0704030504030204" pitchFamily="34" charset="0"/>
              </a:rPr>
              <a:t>Tetrahedron: AX</a:t>
            </a:r>
            <a:r>
              <a:rPr lang="en-CA" baseline="-25000" dirty="0" smtClean="0">
                <a:latin typeface="Arial Rounded MT Bold" panose="020F0704030504030204" pitchFamily="34" charset="0"/>
              </a:rPr>
              <a:t>4</a:t>
            </a:r>
            <a:r>
              <a:rPr lang="en-CA" dirty="0" smtClean="0">
                <a:latin typeface="Arial Rounded MT Bold" panose="020F0704030504030204" pitchFamily="34" charset="0"/>
              </a:rPr>
              <a:t> – no lone pairs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375" y="2115344"/>
            <a:ext cx="2635250" cy="2635250"/>
          </a:xfrm>
        </p:spPr>
      </p:pic>
    </p:spTree>
    <p:extLst>
      <p:ext uri="{BB962C8B-B14F-4D97-AF65-F5344CB8AC3E}">
        <p14:creationId xmlns:p14="http://schemas.microsoft.com/office/powerpoint/2010/main" val="243805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rial Rounded MT Bold" panose="020F0704030504030204" pitchFamily="34" charset="0"/>
              </a:rPr>
              <a:t>Trigonal Pyramid: AX</a:t>
            </a:r>
            <a:r>
              <a:rPr lang="en-CA" baseline="-25000" dirty="0" smtClean="0">
                <a:latin typeface="Arial Rounded MT Bold" panose="020F0704030504030204" pitchFamily="34" charset="0"/>
              </a:rPr>
              <a:t>3</a:t>
            </a:r>
            <a:r>
              <a:rPr lang="en-CA" dirty="0" smtClean="0">
                <a:latin typeface="Arial Rounded MT Bold" panose="020F0704030504030204" pitchFamily="34" charset="0"/>
              </a:rPr>
              <a:t> – 1 lone pair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825" y="2226546"/>
            <a:ext cx="2943225" cy="2273223"/>
          </a:xfrm>
        </p:spPr>
      </p:pic>
    </p:spTree>
    <p:extLst>
      <p:ext uri="{BB962C8B-B14F-4D97-AF65-F5344CB8AC3E}">
        <p14:creationId xmlns:p14="http://schemas.microsoft.com/office/powerpoint/2010/main" val="28350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>
                <a:solidFill>
                  <a:prstClr val="black"/>
                </a:solidFill>
                <a:latin typeface="Arial Rounded MT Bold" panose="020F0704030504030204" pitchFamily="34" charset="0"/>
              </a:rPr>
              <a:t>Bent or V-shape: AX</a:t>
            </a:r>
            <a:r>
              <a:rPr lang="en-CA" baseline="-250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2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CA" dirty="0" smtClean="0"/>
              <a:t>1 lone pair</a:t>
            </a:r>
            <a:endParaRPr lang="en-CA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030" y="2946003"/>
            <a:ext cx="2991653" cy="1750219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CA" dirty="0" smtClean="0"/>
              <a:t>2 lone pairs</a:t>
            </a:r>
            <a:endParaRPr lang="en-CA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126" y="3143250"/>
            <a:ext cx="2763718" cy="1616869"/>
          </a:xfrm>
        </p:spPr>
      </p:pic>
    </p:spTree>
    <p:extLst>
      <p:ext uri="{BB962C8B-B14F-4D97-AF65-F5344CB8AC3E}">
        <p14:creationId xmlns:p14="http://schemas.microsoft.com/office/powerpoint/2010/main" val="382730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49" y="365125"/>
            <a:ext cx="11229975" cy="1325563"/>
          </a:xfrm>
        </p:spPr>
        <p:txBody>
          <a:bodyPr/>
          <a:lstStyle/>
          <a:p>
            <a:pPr algn="ctr"/>
            <a:r>
              <a:rPr lang="en-CA" dirty="0" smtClean="0">
                <a:latin typeface="Arial Rounded MT Bold" panose="020F0704030504030204" pitchFamily="34" charset="0"/>
              </a:rPr>
              <a:t>Trigonal </a:t>
            </a:r>
            <a:r>
              <a:rPr lang="en-CA" dirty="0" err="1" smtClean="0">
                <a:latin typeface="Arial Rounded MT Bold" panose="020F0704030504030204" pitchFamily="34" charset="0"/>
              </a:rPr>
              <a:t>Bipyramidal</a:t>
            </a:r>
            <a:r>
              <a:rPr lang="en-CA" dirty="0" smtClean="0">
                <a:latin typeface="Arial Rounded MT Bold" panose="020F0704030504030204" pitchFamily="34" charset="0"/>
              </a:rPr>
              <a:t>: AX</a:t>
            </a:r>
            <a:r>
              <a:rPr lang="en-CA" baseline="-25000" dirty="0" smtClean="0">
                <a:latin typeface="Arial Rounded MT Bold" panose="020F0704030504030204" pitchFamily="34" charset="0"/>
              </a:rPr>
              <a:t>5</a:t>
            </a:r>
            <a:r>
              <a:rPr lang="en-CA" dirty="0" smtClean="0">
                <a:latin typeface="Arial Rounded MT Bold" panose="020F0704030504030204" pitchFamily="34" charset="0"/>
              </a:rPr>
              <a:t> – no lone pairs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300" y="2197231"/>
            <a:ext cx="2876550" cy="2898016"/>
          </a:xfrm>
        </p:spPr>
      </p:pic>
    </p:spTree>
    <p:extLst>
      <p:ext uri="{BB962C8B-B14F-4D97-AF65-F5344CB8AC3E}">
        <p14:creationId xmlns:p14="http://schemas.microsoft.com/office/powerpoint/2010/main" val="146674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>
                <a:solidFill>
                  <a:prstClr val="black"/>
                </a:solidFill>
                <a:latin typeface="Arial Rounded MT Bold" panose="020F0704030504030204" pitchFamily="34" charset="0"/>
              </a:rPr>
              <a:t>Seesaw: AX</a:t>
            </a:r>
            <a:r>
              <a:rPr lang="en-CA" baseline="-250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4</a:t>
            </a:r>
            <a:r>
              <a:rPr lang="en-CA" dirty="0">
                <a:solidFill>
                  <a:prstClr val="black"/>
                </a:solidFill>
                <a:latin typeface="Arial Rounded MT Bold" panose="020F0704030504030204" pitchFamily="34" charset="0"/>
              </a:rPr>
              <a:t> – 1 lone pair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401" y="2181225"/>
            <a:ext cx="2609427" cy="26289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451" y="2676525"/>
            <a:ext cx="3153424" cy="1670844"/>
          </a:xfrm>
        </p:spPr>
      </p:pic>
    </p:spTree>
    <p:extLst>
      <p:ext uri="{BB962C8B-B14F-4D97-AF65-F5344CB8AC3E}">
        <p14:creationId xmlns:p14="http://schemas.microsoft.com/office/powerpoint/2010/main" val="319312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>
                <a:solidFill>
                  <a:prstClr val="black"/>
                </a:solidFill>
                <a:latin typeface="Arial Rounded MT Bold" panose="020F0704030504030204" pitchFamily="34" charset="0"/>
              </a:rPr>
              <a:t>T-shaped: AX</a:t>
            </a:r>
            <a:r>
              <a:rPr lang="en-CA" baseline="-250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3</a:t>
            </a:r>
            <a:r>
              <a:rPr lang="en-CA" dirty="0">
                <a:solidFill>
                  <a:prstClr val="black"/>
                </a:solidFill>
                <a:latin typeface="Arial Rounded MT Bold" panose="020F0704030504030204" pitchFamily="34" charset="0"/>
              </a:rPr>
              <a:t> – 2 lone pairs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680" y="2752725"/>
            <a:ext cx="2090220" cy="2105819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588" y="2571750"/>
            <a:ext cx="2115137" cy="2099469"/>
          </a:xfrm>
        </p:spPr>
      </p:pic>
    </p:spTree>
    <p:extLst>
      <p:ext uri="{BB962C8B-B14F-4D97-AF65-F5344CB8AC3E}">
        <p14:creationId xmlns:p14="http://schemas.microsoft.com/office/powerpoint/2010/main" val="352949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106</Words>
  <Application>Microsoft Office PowerPoint</Application>
  <PresentationFormat>Widescreen</PresentationFormat>
  <Paragraphs>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Rounded MT Bold</vt:lpstr>
      <vt:lpstr>Calibri</vt:lpstr>
      <vt:lpstr>Calibri Light</vt:lpstr>
      <vt:lpstr>Office Theme</vt:lpstr>
      <vt:lpstr>Shapes of Molecules</vt:lpstr>
      <vt:lpstr>Linear: AX or AX2</vt:lpstr>
      <vt:lpstr>Trigonal Planar: AX3 -no lone pairs</vt:lpstr>
      <vt:lpstr>Tetrahedron: AX4 – no lone pairs</vt:lpstr>
      <vt:lpstr>Trigonal Pyramid: AX3 – 1 lone pair</vt:lpstr>
      <vt:lpstr>Bent or V-shape: AX2</vt:lpstr>
      <vt:lpstr>Trigonal Bipyramidal: AX5 – no lone pairs</vt:lpstr>
      <vt:lpstr>Seesaw: AX4 – 1 lone pair</vt:lpstr>
      <vt:lpstr>T-shaped: AX3 – 2 lone pairs</vt:lpstr>
      <vt:lpstr>Linear: AX2 – 3 lone pairs</vt:lpstr>
      <vt:lpstr>Octahedron: AX6 - no lone pairs</vt:lpstr>
      <vt:lpstr>Square Pyramid: AX5 – 1 lone pair</vt:lpstr>
      <vt:lpstr>Square Planar: AX4 – 2 lone pairs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Shapes of Molecules</dc:title>
  <dc:creator>Darlene is Beautiful</dc:creator>
  <cp:lastModifiedBy>Ken Wall</cp:lastModifiedBy>
  <cp:revision>10</cp:revision>
  <dcterms:created xsi:type="dcterms:W3CDTF">2014-12-12T21:40:44Z</dcterms:created>
  <dcterms:modified xsi:type="dcterms:W3CDTF">2016-09-04T13:57:58Z</dcterms:modified>
</cp:coreProperties>
</file>