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316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4111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525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6414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77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945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868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049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242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656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685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511C6-9642-4F16-AB65-A033482D6A26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E58BA-403D-4A3C-813B-B2A414A98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241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latin typeface="Arial Rounded MT Bold" panose="020F0704030504030204" pitchFamily="34" charset="0"/>
              </a:rPr>
              <a:t>Orbitals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December 2014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4397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CA" dirty="0" smtClean="0"/>
              <a:t>S orbital</a:t>
            </a:r>
            <a:endParaRPr lang="en-CA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94" y="2505075"/>
            <a:ext cx="3908575" cy="3684588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CA" dirty="0" smtClean="0"/>
              <a:t>P orbital</a:t>
            </a:r>
            <a:endParaRPr lang="en-CA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402" y="2505075"/>
            <a:ext cx="4912784" cy="3684588"/>
          </a:xfrm>
        </p:spPr>
      </p:pic>
    </p:spTree>
    <p:extLst>
      <p:ext uri="{BB962C8B-B14F-4D97-AF65-F5344CB8AC3E}">
        <p14:creationId xmlns:p14="http://schemas.microsoft.com/office/powerpoint/2010/main" val="242807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>
                <a:latin typeface="Arial Rounded MT Bold" panose="020F0704030504030204" pitchFamily="34" charset="0"/>
              </a:rPr>
              <a:t>s</a:t>
            </a:r>
            <a:r>
              <a:rPr lang="en-CA" dirty="0" smtClean="0">
                <a:latin typeface="Arial Rounded MT Bold" panose="020F0704030504030204" pitchFamily="34" charset="0"/>
              </a:rPr>
              <a:t> and p superimposed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0339" y="1313258"/>
            <a:ext cx="7344067" cy="4833888"/>
          </a:xfrm>
        </p:spPr>
      </p:pic>
    </p:spTree>
    <p:extLst>
      <p:ext uri="{BB962C8B-B14F-4D97-AF65-F5344CB8AC3E}">
        <p14:creationId xmlns:p14="http://schemas.microsoft.com/office/powerpoint/2010/main" val="21602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>
                <a:latin typeface="Arial Rounded MT Bold" panose="020F0704030504030204" pitchFamily="34" charset="0"/>
              </a:rPr>
              <a:t>d</a:t>
            </a:r>
            <a:r>
              <a:rPr lang="en-CA" dirty="0" smtClean="0">
                <a:latin typeface="Arial Rounded MT Bold" panose="020F0704030504030204" pitchFamily="34" charset="0"/>
              </a:rPr>
              <a:t> orbitals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115" y="1825625"/>
            <a:ext cx="5793770" cy="4351338"/>
          </a:xfrm>
        </p:spPr>
      </p:pic>
    </p:spTree>
    <p:extLst>
      <p:ext uri="{BB962C8B-B14F-4D97-AF65-F5344CB8AC3E}">
        <p14:creationId xmlns:p14="http://schemas.microsoft.com/office/powerpoint/2010/main" val="385452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rial Rounded MT Bold" panose="020F0704030504030204" pitchFamily="34" charset="0"/>
              </a:rPr>
              <a:t>f orbitals</a:t>
            </a:r>
            <a:endParaRPr lang="en-CA" dirty="0">
              <a:latin typeface="Arial Rounded MT Bold" panose="020F07040305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291" y="1690689"/>
            <a:ext cx="7924853" cy="3834606"/>
          </a:xfrm>
        </p:spPr>
      </p:pic>
    </p:spTree>
    <p:extLst>
      <p:ext uri="{BB962C8B-B14F-4D97-AF65-F5344CB8AC3E}">
        <p14:creationId xmlns:p14="http://schemas.microsoft.com/office/powerpoint/2010/main" val="57861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Office Theme</vt:lpstr>
      <vt:lpstr>Orbitals</vt:lpstr>
      <vt:lpstr>PowerPoint Presentation</vt:lpstr>
      <vt:lpstr>s and p superimposed</vt:lpstr>
      <vt:lpstr>d orbitals</vt:lpstr>
      <vt:lpstr>f orbitals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Orbitals</dc:title>
  <dc:creator>Darlene is Beautiful</dc:creator>
  <cp:lastModifiedBy>Ken Wall</cp:lastModifiedBy>
  <cp:revision>6</cp:revision>
  <dcterms:created xsi:type="dcterms:W3CDTF">2014-12-12T23:24:45Z</dcterms:created>
  <dcterms:modified xsi:type="dcterms:W3CDTF">2016-09-04T13:53:52Z</dcterms:modified>
</cp:coreProperties>
</file>